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311" r:id="rId4"/>
    <p:sldId id="312" r:id="rId5"/>
    <p:sldId id="313" r:id="rId6"/>
    <p:sldId id="314" r:id="rId7"/>
    <p:sldId id="318" r:id="rId8"/>
    <p:sldId id="319" r:id="rId9"/>
    <p:sldId id="320" r:id="rId10"/>
    <p:sldId id="321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107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51BA6-59E3-7E45-BDAE-25511189D811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C11D1-13C0-E842-AC16-F879CB56D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24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0BCA-59BF-BC48-B3F3-E6E5455E7C4B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938F-1332-554B-9756-7EEBE1F95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0BCA-59BF-BC48-B3F3-E6E5455E7C4B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938F-1332-554B-9756-7EEBE1F95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0BCA-59BF-BC48-B3F3-E6E5455E7C4B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938F-1332-554B-9756-7EEBE1F95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0BCA-59BF-BC48-B3F3-E6E5455E7C4B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938F-1332-554B-9756-7EEBE1F95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0BCA-59BF-BC48-B3F3-E6E5455E7C4B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938F-1332-554B-9756-7EEBE1F95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media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0BCA-59BF-BC48-B3F3-E6E5455E7C4B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938F-1332-554B-9756-7EEBE1F95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0BCA-59BF-BC48-B3F3-E6E5455E7C4B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938F-1332-554B-9756-7EEBE1F95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0BCA-59BF-BC48-B3F3-E6E5455E7C4B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938F-1332-554B-9756-7EEBE1F95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0BCA-59BF-BC48-B3F3-E6E5455E7C4B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938F-1332-554B-9756-7EEBE1F95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0BCA-59BF-BC48-B3F3-E6E5455E7C4B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938F-1332-554B-9756-7EEBE1F95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0BCA-59BF-BC48-B3F3-E6E5455E7C4B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938F-1332-554B-9756-7EEBE1F95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0BCA-59BF-BC48-B3F3-E6E5455E7C4B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938F-1332-554B-9756-7EEBE1F95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0BCA-59BF-BC48-B3F3-E6E5455E7C4B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938F-1332-554B-9756-7EEBE1F95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0BCA-59BF-BC48-B3F3-E6E5455E7C4B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938F-1332-554B-9756-7EEBE1F95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0BCA-59BF-BC48-B3F3-E6E5455E7C4B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938F-1332-554B-9756-7EEBE1F95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1600200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BF0E0BCA-59BF-BC48-B3F3-E6E5455E7C4B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418938F-1332-554B-9756-7EEBE1F95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Binghamton University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AMAZING features if you go “all in” with Cisco.   Tying in phone systems and conferencing features with your desktop computer:  </a:t>
            </a:r>
          </a:p>
          <a:p>
            <a:pPr lvl="1"/>
            <a:r>
              <a:rPr lang="en-US" dirty="0" smtClean="0"/>
              <a:t>Auto-forward</a:t>
            </a:r>
          </a:p>
          <a:p>
            <a:pPr lvl="1"/>
            <a:r>
              <a:rPr lang="en-US" dirty="0" smtClean="0"/>
              <a:t>Join from anywhere</a:t>
            </a:r>
          </a:p>
          <a:p>
            <a:pPr lvl="1"/>
            <a:r>
              <a:rPr lang="en-US" dirty="0" smtClean="0"/>
              <a:t>Private rooms</a:t>
            </a:r>
          </a:p>
          <a:p>
            <a:pPr lvl="1"/>
            <a:r>
              <a:rPr lang="en-US" dirty="0" smtClean="0"/>
              <a:t>Multi-point connections</a:t>
            </a:r>
          </a:p>
          <a:p>
            <a:pPr lvl="1"/>
            <a:r>
              <a:rPr lang="en-US" dirty="0" smtClean="0"/>
              <a:t>Auto-room launch</a:t>
            </a:r>
          </a:p>
          <a:p>
            <a:pPr lvl="1"/>
            <a:r>
              <a:rPr lang="en-US" dirty="0" smtClean="0"/>
              <a:t>Single Account sign-on.</a:t>
            </a:r>
          </a:p>
          <a:p>
            <a:pPr lvl="1"/>
            <a:r>
              <a:rPr lang="en-US" dirty="0" smtClean="0"/>
              <a:t>Move the Meeting</a:t>
            </a:r>
          </a:p>
          <a:p>
            <a:pPr lvl="1"/>
            <a:r>
              <a:rPr lang="en-US" dirty="0" smtClean="0"/>
              <a:t>TONS more.   All options based on your licensing and infrastructure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350" y="2565583"/>
            <a:ext cx="7856538" cy="844864"/>
          </a:xfrm>
        </p:spPr>
        <p:txBody>
          <a:bodyPr/>
          <a:lstStyle/>
          <a:p>
            <a:r>
              <a:rPr lang="en-US" dirty="0" smtClean="0"/>
              <a:t>Thank You!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</a:t>
            </a:r>
          </a:p>
          <a:p>
            <a:r>
              <a:rPr lang="en-US" dirty="0" smtClean="0"/>
              <a:t>Maximum Number of Participants</a:t>
            </a:r>
          </a:p>
          <a:p>
            <a:r>
              <a:rPr lang="en-US" dirty="0" smtClean="0"/>
              <a:t>Ease of Joining without Account</a:t>
            </a:r>
          </a:p>
          <a:p>
            <a:r>
              <a:rPr lang="en-US" dirty="0" smtClean="0"/>
              <a:t>Chat / Audio / Video Functions</a:t>
            </a:r>
          </a:p>
          <a:p>
            <a:r>
              <a:rPr lang="en-US" dirty="0" smtClean="0"/>
              <a:t>Content Sharing</a:t>
            </a:r>
          </a:p>
          <a:p>
            <a:r>
              <a:rPr lang="en-US" dirty="0" smtClean="0"/>
              <a:t>Recording</a:t>
            </a:r>
          </a:p>
          <a:p>
            <a:r>
              <a:rPr lang="en-US" dirty="0" smtClean="0"/>
              <a:t>Support</a:t>
            </a:r>
          </a:p>
          <a:p>
            <a:r>
              <a:rPr lang="en-US" dirty="0" smtClean="0"/>
              <a:t>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Varies based </a:t>
            </a:r>
            <a:r>
              <a:rPr lang="en-US" smtClean="0"/>
              <a:t>on options</a:t>
            </a:r>
          </a:p>
          <a:p>
            <a:r>
              <a:rPr lang="en-US" dirty="0" smtClean="0"/>
              <a:t>Licensing subject to NUMEROUS factors and options.</a:t>
            </a:r>
          </a:p>
          <a:p>
            <a:r>
              <a:rPr lang="en-US" dirty="0" smtClean="0"/>
              <a:t>Scales up or down based on your needs.  More can be added on the fly.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Scales based on options.   Can be as little as 10 (for small rooms) or as much as 1,000 (for ‘event’ rooms).  Again, options based on your licensing</a:t>
            </a:r>
          </a:p>
          <a:p>
            <a:r>
              <a:rPr lang="en-US" dirty="0" smtClean="0"/>
              <a:t>BU – 500 per room.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– Ease of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 simple.  </a:t>
            </a:r>
          </a:p>
          <a:p>
            <a:r>
              <a:rPr lang="en-US" dirty="0" smtClean="0"/>
              <a:t>Join through computer, smart phone, telephone, video endpoint.</a:t>
            </a:r>
          </a:p>
          <a:p>
            <a:r>
              <a:rPr lang="en-US" dirty="0" smtClean="0"/>
              <a:t>Join through quick links in </a:t>
            </a:r>
            <a:r>
              <a:rPr lang="en-US" dirty="0" err="1" smtClean="0"/>
              <a:t>cisco</a:t>
            </a:r>
            <a:r>
              <a:rPr lang="en-US" dirty="0" smtClean="0"/>
              <a:t> platforms (jabber)</a:t>
            </a:r>
          </a:p>
          <a:p>
            <a:r>
              <a:rPr lang="en-US" dirty="0" smtClean="0"/>
              <a:t>Dial join (system will call a persons phone to have them join the audio).   Based on </a:t>
            </a:r>
            <a:r>
              <a:rPr lang="en-US" dirty="0" err="1" smtClean="0"/>
              <a:t>telepresense</a:t>
            </a:r>
            <a:r>
              <a:rPr lang="en-US" dirty="0" smtClean="0"/>
              <a:t> options.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Chat Window</a:t>
            </a:r>
          </a:p>
          <a:p>
            <a:r>
              <a:rPr lang="en-US" dirty="0" smtClean="0"/>
              <a:t>Participants Window</a:t>
            </a:r>
          </a:p>
          <a:p>
            <a:r>
              <a:rPr lang="en-US" dirty="0" smtClean="0"/>
              <a:t>Video Window</a:t>
            </a:r>
          </a:p>
          <a:p>
            <a:r>
              <a:rPr lang="en-US" dirty="0" smtClean="0"/>
              <a:t>Audio through computer or phone</a:t>
            </a:r>
          </a:p>
          <a:p>
            <a:r>
              <a:rPr lang="en-US" dirty="0" smtClean="0"/>
              <a:t>Set up options for ease of use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 sharing </a:t>
            </a:r>
          </a:p>
          <a:p>
            <a:r>
              <a:rPr lang="en-US" dirty="0" smtClean="0"/>
              <a:t>Desktop sharing (remote desktop control)</a:t>
            </a:r>
          </a:p>
          <a:p>
            <a:r>
              <a:rPr lang="en-US" dirty="0" smtClean="0"/>
              <a:t>Guided or unguided content</a:t>
            </a:r>
          </a:p>
          <a:p>
            <a:r>
              <a:rPr lang="en-US" dirty="0" smtClean="0"/>
              <a:t>Single or shared annotation features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Webex</a:t>
            </a:r>
            <a:r>
              <a:rPr lang="en-US" dirty="0" smtClean="0"/>
              <a:t> does allow recording.</a:t>
            </a:r>
          </a:p>
          <a:p>
            <a:r>
              <a:rPr lang="en-US" dirty="0" smtClean="0"/>
              <a:t>Proprietary format:  .ARC.   </a:t>
            </a:r>
          </a:p>
          <a:p>
            <a:r>
              <a:rPr lang="en-US" dirty="0" smtClean="0"/>
              <a:t>You can download in MP4.   </a:t>
            </a:r>
          </a:p>
          <a:p>
            <a:r>
              <a:rPr lang="en-US" dirty="0" smtClean="0"/>
              <a:t>It’s rough.   We’re working to see if we can improve it.  Highly compressed.  Little options we can see to adjust it.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easy to use and train.</a:t>
            </a:r>
          </a:p>
          <a:p>
            <a:r>
              <a:rPr lang="en-US" dirty="0" smtClean="0"/>
              <a:t>Remote desktop control allows for very high level remote training in system, as we can actually take over their computer and show faculty what buttons to hit.</a:t>
            </a:r>
          </a:p>
          <a:p>
            <a:r>
              <a:rPr lang="en-US" dirty="0" smtClean="0"/>
              <a:t>“Cisco-School”.   2 day training class that Cisco will send you to for free on the ins and outs of the system (this is for IT personnel)</a:t>
            </a:r>
          </a:p>
          <a:p>
            <a:r>
              <a:rPr lang="en-US" dirty="0" smtClean="0"/>
              <a:t>No real support challenges that we’ve seen so far.  Company is responsive to questions.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405</TotalTime>
  <Words>371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Wingdings 2</vt:lpstr>
      <vt:lpstr>Exhibit</vt:lpstr>
      <vt:lpstr>WEBEX</vt:lpstr>
      <vt:lpstr>Welcome!</vt:lpstr>
      <vt:lpstr>Cost</vt:lpstr>
      <vt:lpstr>Participants</vt:lpstr>
      <vt:lpstr>Joining – Ease of use</vt:lpstr>
      <vt:lpstr>Major Functions</vt:lpstr>
      <vt:lpstr>Content</vt:lpstr>
      <vt:lpstr>Recording</vt:lpstr>
      <vt:lpstr>Support</vt:lpstr>
      <vt:lpstr>Other</vt:lpstr>
      <vt:lpstr>Thank You! </vt:lpstr>
    </vt:vector>
  </TitlesOfParts>
  <Company>Binghamton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Recovery Planning</dc:title>
  <dc:creator>Andrew Tucci</dc:creator>
  <cp:lastModifiedBy>Benzin, Todd R.</cp:lastModifiedBy>
  <cp:revision>20</cp:revision>
  <dcterms:created xsi:type="dcterms:W3CDTF">2016-03-18T19:12:19Z</dcterms:created>
  <dcterms:modified xsi:type="dcterms:W3CDTF">2016-03-18T19:14:12Z</dcterms:modified>
</cp:coreProperties>
</file>